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33" r:id="rId7"/>
    <p:sldId id="334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7F7F7F"/>
    <a:srgbClr val="FF8585"/>
    <a:srgbClr val="FF9797"/>
    <a:srgbClr val="BFFCF7"/>
    <a:srgbClr val="FFFDD6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>
        <p:scale>
          <a:sx n="66" d="100"/>
          <a:sy n="66" d="100"/>
        </p:scale>
        <p:origin x="653" y="197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26.png"/><Relationship Id="rId7" Type="http://schemas.openxmlformats.org/officeDocument/2006/relationships/image" Target="../media/image19.jpe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gif"/><Relationship Id="rId4" Type="http://schemas.openxmlformats.org/officeDocument/2006/relationships/image" Target="../media/image27.png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19387" y="6371999"/>
                <a:ext cx="50975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68140" y="4206873"/>
                <a:ext cx="59631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116742" y="6289366"/>
                  <a:ext cx="1207062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83820" y="6306559"/>
                  <a:ext cx="596317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F83E9C-405F-244B-C840-AB39B879EA86}"/>
              </a:ext>
            </a:extLst>
          </p:cNvPr>
          <p:cNvSpPr/>
          <p:nvPr/>
        </p:nvSpPr>
        <p:spPr>
          <a:xfrm>
            <a:off x="3956444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283CA9-DFD1-A09C-A62A-CECD249C9EFD}"/>
              </a:ext>
            </a:extLst>
          </p:cNvPr>
          <p:cNvGrpSpPr/>
          <p:nvPr/>
        </p:nvGrpSpPr>
        <p:grpSpPr>
          <a:xfrm>
            <a:off x="372963" y="1074900"/>
            <a:ext cx="3407170" cy="262943"/>
            <a:chOff x="192089" y="734209"/>
            <a:chExt cx="3407170" cy="262943"/>
          </a:xfrm>
        </p:grpSpPr>
        <p:sp>
          <p:nvSpPr>
            <p:cNvPr id="3" name="직사각형 310">
              <a:extLst>
                <a:ext uri="{FF2B5EF4-FFF2-40B4-BE49-F238E27FC236}">
                  <a16:creationId xmlns:a16="http://schemas.microsoft.com/office/drawing/2014/main" id="{F3589746-EAAF-0324-DF6B-4E4E92B3F47E}"/>
                </a:ext>
              </a:extLst>
            </p:cNvPr>
            <p:cNvSpPr/>
            <p:nvPr/>
          </p:nvSpPr>
          <p:spPr>
            <a:xfrm>
              <a:off x="192089" y="734209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14" name="직사각형 310">
              <a:extLst>
                <a:ext uri="{FF2B5EF4-FFF2-40B4-BE49-F238E27FC236}">
                  <a16:creationId xmlns:a16="http://schemas.microsoft.com/office/drawing/2014/main" id="{B0C85097-E980-8579-C55A-E3932FE3B368}"/>
                </a:ext>
              </a:extLst>
            </p:cNvPr>
            <p:cNvSpPr/>
            <p:nvPr/>
          </p:nvSpPr>
          <p:spPr>
            <a:xfrm>
              <a:off x="2401248" y="801338"/>
              <a:ext cx="11980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 </a:t>
              </a:r>
            </a:p>
          </p:txBody>
        </p:sp>
      </p:grpSp>
      <p:pic>
        <p:nvPicPr>
          <p:cNvPr id="108" name="그림 107" descr="무기, 벽, 사람, 스탠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701A36-DFA3-8256-CE87-C6B08C47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6" y="2234844"/>
            <a:ext cx="2315207" cy="1653720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530BB55-0CC3-E876-19C3-1266B769AAD2}"/>
              </a:ext>
            </a:extLst>
          </p:cNvPr>
          <p:cNvGrpSpPr/>
          <p:nvPr/>
        </p:nvGrpSpPr>
        <p:grpSpPr>
          <a:xfrm>
            <a:off x="372962" y="1337843"/>
            <a:ext cx="3407170" cy="248400"/>
            <a:chOff x="192088" y="1132586"/>
            <a:chExt cx="3407170" cy="2484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2D361D8-9787-566F-61A0-912DB59A87E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직사각형 310">
              <a:extLst>
                <a:ext uri="{FF2B5EF4-FFF2-40B4-BE49-F238E27FC236}">
                  <a16:creationId xmlns:a16="http://schemas.microsoft.com/office/drawing/2014/main" id="{5BF7C84B-55F7-FD78-6350-2730836EDB2C}"/>
                </a:ext>
              </a:extLst>
            </p:cNvPr>
            <p:cNvSpPr/>
            <p:nvPr/>
          </p:nvSpPr>
          <p:spPr>
            <a:xfrm>
              <a:off x="804088" y="1187537"/>
              <a:ext cx="269309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 뒤로 창을 돌리며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오른손에서 왼손으로 옮겨 쥡니다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직사각형 310">
              <a:extLst>
                <a:ext uri="{FF2B5EF4-FFF2-40B4-BE49-F238E27FC236}">
                  <a16:creationId xmlns:a16="http://schemas.microsoft.com/office/drawing/2014/main" id="{42693FC7-49B8-8CC8-F999-0BCEE65E6B93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207FE-07EE-F832-4911-99C9178F412A}"/>
              </a:ext>
            </a:extLst>
          </p:cNvPr>
          <p:cNvGrpSpPr/>
          <p:nvPr/>
        </p:nvGrpSpPr>
        <p:grpSpPr>
          <a:xfrm>
            <a:off x="473950" y="4217648"/>
            <a:ext cx="1506301" cy="1473516"/>
            <a:chOff x="473950" y="4874648"/>
            <a:chExt cx="1506301" cy="147351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35EDB3E-FCAB-54DD-5C1C-5850244A6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50" y="5034164"/>
              <a:ext cx="1506301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4">
              <a:extLst>
                <a:ext uri="{FF2B5EF4-FFF2-40B4-BE49-F238E27FC236}">
                  <a16:creationId xmlns:a16="http://schemas.microsoft.com/office/drawing/2014/main" id="{F2F06F91-F1EE-B68A-B59D-510958B85E36}"/>
                </a:ext>
              </a:extLst>
            </p:cNvPr>
            <p:cNvSpPr txBox="1"/>
            <p:nvPr/>
          </p:nvSpPr>
          <p:spPr>
            <a:xfrm>
              <a:off x="952185" y="4874648"/>
              <a:ext cx="54983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1-1]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99A61F-5967-5084-8601-59DDB54C0929}"/>
              </a:ext>
            </a:extLst>
          </p:cNvPr>
          <p:cNvGrpSpPr/>
          <p:nvPr/>
        </p:nvGrpSpPr>
        <p:grpSpPr>
          <a:xfrm>
            <a:off x="2247771" y="4217648"/>
            <a:ext cx="1346265" cy="1473516"/>
            <a:chOff x="2247771" y="4874648"/>
            <a:chExt cx="1346265" cy="1473516"/>
          </a:xfrm>
        </p:grpSpPr>
        <p:pic>
          <p:nvPicPr>
            <p:cNvPr id="129" name="그림 128" descr="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05D4C2-D5A5-7082-D082-89623BAC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9" t="26074" r="36665" b="27501"/>
            <a:stretch>
              <a:fillRect/>
            </a:stretch>
          </p:blipFill>
          <p:spPr>
            <a:xfrm>
              <a:off x="2247771" y="5034164"/>
              <a:ext cx="1346265" cy="13140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4" name="TextBox 4">
              <a:extLst>
                <a:ext uri="{FF2B5EF4-FFF2-40B4-BE49-F238E27FC236}">
                  <a16:creationId xmlns:a16="http://schemas.microsoft.com/office/drawing/2014/main" id="{E7073F17-5A51-52A4-E36D-FEA9E39B8718}"/>
                </a:ext>
              </a:extLst>
            </p:cNvPr>
            <p:cNvSpPr txBox="1"/>
            <p:nvPr/>
          </p:nvSpPr>
          <p:spPr>
            <a:xfrm>
              <a:off x="2657209" y="4874648"/>
              <a:ext cx="527388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1-2]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21B4CEB-7CC0-D640-5397-E7F237C8F779}"/>
              </a:ext>
            </a:extLst>
          </p:cNvPr>
          <p:cNvGrpSpPr/>
          <p:nvPr/>
        </p:nvGrpSpPr>
        <p:grpSpPr>
          <a:xfrm>
            <a:off x="372962" y="1586243"/>
            <a:ext cx="3407170" cy="496800"/>
            <a:chOff x="192088" y="3114746"/>
            <a:chExt cx="3407170" cy="4968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204A86E-9B12-D270-E464-F5B177EA892C}"/>
                </a:ext>
              </a:extLst>
            </p:cNvPr>
            <p:cNvGrpSpPr/>
            <p:nvPr/>
          </p:nvGrpSpPr>
          <p:grpSpPr>
            <a:xfrm>
              <a:off x="192088" y="3114746"/>
              <a:ext cx="3407170" cy="248400"/>
              <a:chOff x="192088" y="1132586"/>
              <a:chExt cx="3407170" cy="2484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D101BC5-AF1B-784B-E395-D956C1ED9A91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1926BAFF-0533-04F6-A6DB-6ADA6D66DF83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13087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창의 날 부분을 따라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7D90B092-4FDD-8B1D-1ACD-ED7093DF9CB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8C4EF03-4042-D4F4-619B-255583770576}"/>
                </a:ext>
              </a:extLst>
            </p:cNvPr>
            <p:cNvGrpSpPr/>
            <p:nvPr/>
          </p:nvGrpSpPr>
          <p:grpSpPr>
            <a:xfrm>
              <a:off x="192088" y="3363146"/>
              <a:ext cx="3407170" cy="248400"/>
              <a:chOff x="192088" y="1132586"/>
              <a:chExt cx="3407170" cy="2484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29B28C4-A3FF-C36E-BD1A-1D9748E4DF9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직사각형 310">
                <a:extLst>
                  <a:ext uri="{FF2B5EF4-FFF2-40B4-BE49-F238E27FC236}">
                    <a16:creationId xmlns:a16="http://schemas.microsoft.com/office/drawing/2014/main" id="{894FC5F2-04FF-D7A0-32E5-B4F7E2AF8582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730482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캐릭터의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발 밑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푸른빛의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형상화됩니다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5" name="직사각형 310">
                <a:extLst>
                  <a:ext uri="{FF2B5EF4-FFF2-40B4-BE49-F238E27FC236}">
                    <a16:creationId xmlns:a16="http://schemas.microsoft.com/office/drawing/2014/main" id="{2BD1963D-0285-24F5-46FE-6D92182F6589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D3343B27-398E-E3DA-C252-0EF9BD6CA419}"/>
              </a:ext>
            </a:extLst>
          </p:cNvPr>
          <p:cNvSpPr/>
          <p:nvPr/>
        </p:nvSpPr>
        <p:spPr>
          <a:xfrm>
            <a:off x="7975896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D9781D6-53A7-FD30-F6ED-1658F9D60B12}"/>
              </a:ext>
            </a:extLst>
          </p:cNvPr>
          <p:cNvGrpSpPr/>
          <p:nvPr/>
        </p:nvGrpSpPr>
        <p:grpSpPr>
          <a:xfrm>
            <a:off x="4392415" y="1337843"/>
            <a:ext cx="3407170" cy="248400"/>
            <a:chOff x="192088" y="1132586"/>
            <a:chExt cx="3407170" cy="2484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8BD3FD-DA4F-4EEC-E994-AD71BF6575A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67A2D6DF-9E48-53D0-75A9-9320F1135E44}"/>
                </a:ext>
              </a:extLst>
            </p:cNvPr>
            <p:cNvSpPr/>
            <p:nvPr/>
          </p:nvSpPr>
          <p:spPr>
            <a:xfrm>
              <a:off x="804088" y="1187537"/>
              <a:ext cx="206363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무릎을 굽히며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 찍습니다</a:t>
              </a:r>
              <a:r>
                <a:rPr lang="en-US" altLang="ko-KR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51" name="직사각형 310">
              <a:extLst>
                <a:ext uri="{FF2B5EF4-FFF2-40B4-BE49-F238E27FC236}">
                  <a16:creationId xmlns:a16="http://schemas.microsoft.com/office/drawing/2014/main" id="{CD06D3D8-9F55-F3B6-E437-D50BEF5F53B7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7A5E2B5-47CB-C936-D8A8-9762D14A4031}"/>
              </a:ext>
            </a:extLst>
          </p:cNvPr>
          <p:cNvGrpSpPr/>
          <p:nvPr/>
        </p:nvGrpSpPr>
        <p:grpSpPr>
          <a:xfrm>
            <a:off x="4392415" y="1074900"/>
            <a:ext cx="3407170" cy="262943"/>
            <a:chOff x="4235768" y="734209"/>
            <a:chExt cx="3407170" cy="262943"/>
          </a:xfrm>
        </p:grpSpPr>
        <p:sp>
          <p:nvSpPr>
            <p:cNvPr id="176" name="직사각형 310">
              <a:extLst>
                <a:ext uri="{FF2B5EF4-FFF2-40B4-BE49-F238E27FC236}">
                  <a16:creationId xmlns:a16="http://schemas.microsoft.com/office/drawing/2014/main" id="{5FAEE944-9784-EB51-6A09-FAB85BB021D7}"/>
                </a:ext>
              </a:extLst>
            </p:cNvPr>
            <p:cNvSpPr/>
            <p:nvPr/>
          </p:nvSpPr>
          <p:spPr>
            <a:xfrm>
              <a:off x="4235768" y="734209"/>
              <a:ext cx="664671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178" name="직사각형 310">
              <a:extLst>
                <a:ext uri="{FF2B5EF4-FFF2-40B4-BE49-F238E27FC236}">
                  <a16:creationId xmlns:a16="http://schemas.microsoft.com/office/drawing/2014/main" id="{B8379ACF-063D-2FD5-B1BF-B0356D40F39B}"/>
                </a:ext>
              </a:extLst>
            </p:cNvPr>
            <p:cNvSpPr/>
            <p:nvPr/>
          </p:nvSpPr>
          <p:spPr>
            <a:xfrm>
              <a:off x="6127532" y="801338"/>
              <a:ext cx="1515406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용의 형상으로 낙하하는 에너지</a:t>
              </a: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3326936-8768-8853-C94D-A980EF8DBCC8}"/>
              </a:ext>
            </a:extLst>
          </p:cNvPr>
          <p:cNvGrpSpPr/>
          <p:nvPr/>
        </p:nvGrpSpPr>
        <p:grpSpPr>
          <a:xfrm>
            <a:off x="4392415" y="1586243"/>
            <a:ext cx="3407170" cy="385200"/>
            <a:chOff x="4235768" y="3219781"/>
            <a:chExt cx="3407170" cy="38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C484C8-2907-29B7-2572-020135DBCB7F}"/>
                </a:ext>
              </a:extLst>
            </p:cNvPr>
            <p:cNvSpPr/>
            <p:nvPr/>
          </p:nvSpPr>
          <p:spPr>
            <a:xfrm>
              <a:off x="4235768" y="3219781"/>
              <a:ext cx="3407170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3" name="직사각형 310">
              <a:extLst>
                <a:ext uri="{FF2B5EF4-FFF2-40B4-BE49-F238E27FC236}">
                  <a16:creationId xmlns:a16="http://schemas.microsoft.com/office/drawing/2014/main" id="{ED8DEC0F-1A3A-D0A3-8362-24C4C6C04F95}"/>
                </a:ext>
              </a:extLst>
            </p:cNvPr>
            <p:cNvSpPr/>
            <p:nvPr/>
          </p:nvSpPr>
          <p:spPr>
            <a:xfrm>
              <a:off x="4847768" y="3254646"/>
              <a:ext cx="2576594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내려 찍는 모션을 따라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푸른 빛의 용이 낙하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하며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충격파가 발생하고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균열이 형성됩니다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64" name="직사각형 310">
              <a:extLst>
                <a:ext uri="{FF2B5EF4-FFF2-40B4-BE49-F238E27FC236}">
                  <a16:creationId xmlns:a16="http://schemas.microsoft.com/office/drawing/2014/main" id="{8327369D-E457-4219-0F30-B2A4FF012C6C}"/>
                </a:ext>
              </a:extLst>
            </p:cNvPr>
            <p:cNvSpPr/>
            <p:nvPr/>
          </p:nvSpPr>
          <p:spPr>
            <a:xfrm>
              <a:off x="4235768" y="3219781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85" name="그림 184" descr="지상, 블랙, 개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1C609-7241-405D-3A4F-EC2CCD4A8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71" y="2089748"/>
            <a:ext cx="2231058" cy="15890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00EB2-496B-244C-9F66-4F3AB10A725E}"/>
              </a:ext>
            </a:extLst>
          </p:cNvPr>
          <p:cNvGrpSpPr/>
          <p:nvPr/>
        </p:nvGrpSpPr>
        <p:grpSpPr>
          <a:xfrm>
            <a:off x="4981586" y="3890101"/>
            <a:ext cx="2228829" cy="1845051"/>
            <a:chOff x="4981586" y="3846113"/>
            <a:chExt cx="2228829" cy="1845051"/>
          </a:xfrm>
        </p:grpSpPr>
        <p:pic>
          <p:nvPicPr>
            <p:cNvPr id="184" name="그림 18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DA5ECF-2003-24DF-B9DF-5154A7D5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586" y="4019987"/>
              <a:ext cx="2228829" cy="16711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F369A8EC-CC24-AAF5-43AE-33570B63CB95}"/>
                </a:ext>
              </a:extLst>
            </p:cNvPr>
            <p:cNvSpPr txBox="1"/>
            <p:nvPr/>
          </p:nvSpPr>
          <p:spPr>
            <a:xfrm>
              <a:off x="5878793" y="3846113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2]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79192B-3733-7156-A062-67CEF3BC9467}"/>
              </a:ext>
            </a:extLst>
          </p:cNvPr>
          <p:cNvGrpSpPr/>
          <p:nvPr/>
        </p:nvGrpSpPr>
        <p:grpSpPr>
          <a:xfrm>
            <a:off x="8411868" y="1074900"/>
            <a:ext cx="3306182" cy="4596175"/>
            <a:chOff x="8411868" y="1074900"/>
            <a:chExt cx="3306182" cy="4596175"/>
          </a:xfrm>
        </p:grpSpPr>
        <p:sp>
          <p:nvSpPr>
            <p:cNvPr id="2061" name="직사각형 310">
              <a:extLst>
                <a:ext uri="{FF2B5EF4-FFF2-40B4-BE49-F238E27FC236}">
                  <a16:creationId xmlns:a16="http://schemas.microsoft.com/office/drawing/2014/main" id="{7E477F44-7DA1-DD41-C594-5A9E6779A29B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8" name="직사각형 310">
              <a:extLst>
                <a:ext uri="{FF2B5EF4-FFF2-40B4-BE49-F238E27FC236}">
                  <a16:creationId xmlns:a16="http://schemas.microsoft.com/office/drawing/2014/main" id="{8F515714-C06E-26D8-647B-1916A5ADF3AE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9" name="직사각형 310">
              <a:extLst>
                <a:ext uri="{FF2B5EF4-FFF2-40B4-BE49-F238E27FC236}">
                  <a16:creationId xmlns:a16="http://schemas.microsoft.com/office/drawing/2014/main" id="{D8BB2316-5E04-690A-0F3B-3330C21FFFD0}"/>
                </a:ext>
              </a:extLst>
            </p:cNvPr>
            <p:cNvSpPr/>
            <p:nvPr/>
          </p:nvSpPr>
          <p:spPr>
            <a:xfrm>
              <a:off x="10532863" y="1142029"/>
              <a:ext cx="118518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잔여 이펙트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EADABE1-1DBE-C927-7D57-720C09D4C8A6}"/>
                </a:ext>
              </a:extLst>
            </p:cNvPr>
            <p:cNvGrpSpPr/>
            <p:nvPr/>
          </p:nvGrpSpPr>
          <p:grpSpPr>
            <a:xfrm>
              <a:off x="8411868" y="2237068"/>
              <a:ext cx="3306182" cy="248400"/>
              <a:chOff x="192088" y="1132586"/>
              <a:chExt cx="3306182" cy="248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35C050B-0E3F-589C-081C-6C3CC8EB216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30618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" name="직사각형 310">
                <a:extLst>
                  <a:ext uri="{FF2B5EF4-FFF2-40B4-BE49-F238E27FC236}">
                    <a16:creationId xmlns:a16="http://schemas.microsoft.com/office/drawing/2014/main" id="{EB9C5B4E-F520-D8F8-46C5-19A4EDC4372D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4194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에서 발생한 지면의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균열이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유지됩니다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34" name="직사각형 310">
                <a:extLst>
                  <a:ext uri="{FF2B5EF4-FFF2-40B4-BE49-F238E27FC236}">
                    <a16:creationId xmlns:a16="http://schemas.microsoft.com/office/drawing/2014/main" id="{9502BDBF-C70D-D628-36B5-1A2945A36F9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A036A4-8F23-5105-0A42-9F382E097909}"/>
                </a:ext>
              </a:extLst>
            </p:cNvPr>
            <p:cNvGrpSpPr/>
            <p:nvPr/>
          </p:nvGrpSpPr>
          <p:grpSpPr>
            <a:xfrm>
              <a:off x="8411868" y="1337843"/>
              <a:ext cx="3306182" cy="899225"/>
              <a:chOff x="9511081" y="1157524"/>
              <a:chExt cx="3306182" cy="89922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37637E5-5C50-D282-F531-034B8811D862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306182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7AD7154-BB5C-3DEC-A78F-E301D38B36AA}"/>
                  </a:ext>
                </a:extLst>
              </p:cNvPr>
              <p:cNvGrpSpPr/>
              <p:nvPr/>
            </p:nvGrpSpPr>
            <p:grpSpPr>
              <a:xfrm>
                <a:off x="9971378" y="1323474"/>
                <a:ext cx="2385589" cy="567324"/>
                <a:chOff x="9971378" y="1281324"/>
                <a:chExt cx="2385589" cy="56732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5C71579-6B1F-AD82-A4CD-2783455B4964}"/>
                    </a:ext>
                  </a:extLst>
                </p:cNvPr>
                <p:cNvGrpSpPr/>
                <p:nvPr/>
              </p:nvGrpSpPr>
              <p:grpSpPr>
                <a:xfrm>
                  <a:off x="9971378" y="1281324"/>
                  <a:ext cx="2385589" cy="248400"/>
                  <a:chOff x="9971378" y="1281324"/>
                  <a:chExt cx="2385589" cy="248400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CED999A-5591-AA31-7A64-282407DC9174}"/>
                      </a:ext>
                    </a:extLst>
                  </p:cNvPr>
                  <p:cNvSpPr/>
                  <p:nvPr/>
                </p:nvSpPr>
                <p:spPr>
                  <a:xfrm>
                    <a:off x="9971378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1" name="직사각형 310">
                    <a:extLst>
                      <a:ext uri="{FF2B5EF4-FFF2-40B4-BE49-F238E27FC236}">
                        <a16:creationId xmlns:a16="http://schemas.microsoft.com/office/drawing/2014/main" id="{974A9961-EA03-0682-D96C-ABA9AEA299EB}"/>
                      </a:ext>
                    </a:extLst>
                  </p:cNvPr>
                  <p:cNvSpPr/>
                  <p:nvPr/>
                </p:nvSpPr>
                <p:spPr>
                  <a:xfrm>
                    <a:off x="10280918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9" name="TextBox 65">
                  <a:extLst>
                    <a:ext uri="{FF2B5EF4-FFF2-40B4-BE49-F238E27FC236}">
                      <a16:creationId xmlns:a16="http://schemas.microsoft.com/office/drawing/2014/main" id="{AB1870FF-9B1A-58B4-D07C-2CB73B5BD620}"/>
                    </a:ext>
                  </a:extLst>
                </p:cNvPr>
                <p:cNvSpPr txBox="1"/>
                <p:nvPr/>
              </p:nvSpPr>
              <p:spPr>
                <a:xfrm>
                  <a:off x="9971378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FA2AC2-B82B-26F9-4AC3-9FBCFC20A89F}"/>
                </a:ext>
              </a:extLst>
            </p:cNvPr>
            <p:cNvGrpSpPr/>
            <p:nvPr/>
          </p:nvGrpSpPr>
          <p:grpSpPr>
            <a:xfrm>
              <a:off x="9396997" y="3251512"/>
              <a:ext cx="1335925" cy="1243986"/>
              <a:chOff x="8950737" y="3251512"/>
              <a:chExt cx="1335925" cy="1243986"/>
            </a:xfrm>
          </p:grpSpPr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737" y="3384693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4">
                <a:extLst>
                  <a:ext uri="{FF2B5EF4-FFF2-40B4-BE49-F238E27FC236}">
                    <a16:creationId xmlns:a16="http://schemas.microsoft.com/office/drawing/2014/main" id="{1B668ED7-9D16-CACE-30E8-B923576AA28A}"/>
                  </a:ext>
                </a:extLst>
              </p:cNvPr>
              <p:cNvSpPr txBox="1"/>
              <p:nvPr/>
            </p:nvSpPr>
            <p:spPr>
              <a:xfrm>
                <a:off x="9401492" y="3251512"/>
                <a:ext cx="434414" cy="17049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468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900"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EFCF74-CD34-2348-7E9D-5F4913674720}"/>
                </a:ext>
              </a:extLst>
            </p:cNvPr>
            <p:cNvSpPr/>
            <p:nvPr/>
          </p:nvSpPr>
          <p:spPr>
            <a:xfrm>
              <a:off x="8411868" y="1337614"/>
              <a:ext cx="3306182" cy="433346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B1B958-0C42-ECD3-AD59-B87895FF4C0F}"/>
              </a:ext>
            </a:extLst>
          </p:cNvPr>
          <p:cNvSpPr/>
          <p:nvPr/>
        </p:nvSpPr>
        <p:spPr>
          <a:xfrm>
            <a:off x="372962" y="1337843"/>
            <a:ext cx="3407171" cy="44452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340AAD-C003-118B-48C2-9D6B47C3C82D}"/>
              </a:ext>
            </a:extLst>
          </p:cNvPr>
          <p:cNvSpPr/>
          <p:nvPr/>
        </p:nvSpPr>
        <p:spPr>
          <a:xfrm>
            <a:off x="4392415" y="1337843"/>
            <a:ext cx="3407171" cy="44452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%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A27CC-A7F0-A7C9-3D50-6356CA60D053}"/>
              </a:ext>
            </a:extLst>
          </p:cNvPr>
          <p:cNvSpPr>
            <a:spLocks/>
          </p:cNvSpPr>
          <p:nvPr/>
        </p:nvSpPr>
        <p:spPr>
          <a:xfrm>
            <a:off x="192087" y="152400"/>
            <a:ext cx="857157" cy="6705601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57EFC-6F28-EE0B-4FA8-25670153FE54}"/>
              </a:ext>
            </a:extLst>
          </p:cNvPr>
          <p:cNvSpPr>
            <a:spLocks/>
          </p:cNvSpPr>
          <p:nvPr/>
        </p:nvSpPr>
        <p:spPr>
          <a:xfrm>
            <a:off x="1049244" y="152399"/>
            <a:ext cx="10950604" cy="6705601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3133A5-F495-A0CB-F810-C6BAA4E78201}"/>
              </a:ext>
            </a:extLst>
          </p:cNvPr>
          <p:cNvGrpSpPr>
            <a:grpSpLocks/>
          </p:cNvGrpSpPr>
          <p:nvPr/>
        </p:nvGrpSpPr>
        <p:grpSpPr>
          <a:xfrm>
            <a:off x="314492" y="333552"/>
            <a:ext cx="612347" cy="679203"/>
            <a:chOff x="436247" y="2365532"/>
            <a:chExt cx="612347" cy="6792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018A4-4B60-802A-4339-A1DBED960958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0D7FE7-153F-2417-4D23-2B61C788DA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50B7F99-DD51-BA8C-4432-9B05AD8556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그림 9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1D3F516-7B90-6452-C7AD-7A36DF5A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5910D-6D64-5A3E-4F77-DCCE0E7A6F22}"/>
              </a:ext>
            </a:extLst>
          </p:cNvPr>
          <p:cNvSpPr/>
          <p:nvPr/>
        </p:nvSpPr>
        <p:spPr>
          <a:xfrm>
            <a:off x="11909147" y="170974"/>
            <a:ext cx="72000" cy="668702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AFC523-304D-898C-871E-3B6B00AB25B3}"/>
              </a:ext>
            </a:extLst>
          </p:cNvPr>
          <p:cNvSpPr/>
          <p:nvPr/>
        </p:nvSpPr>
        <p:spPr>
          <a:xfrm>
            <a:off x="11918849" y="184309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95C3FB-445D-D40A-E249-67C57AEDDA75}"/>
              </a:ext>
            </a:extLst>
          </p:cNvPr>
          <p:cNvCxnSpPr>
            <a:cxnSpLocks/>
          </p:cNvCxnSpPr>
          <p:nvPr/>
        </p:nvCxnSpPr>
        <p:spPr>
          <a:xfrm flipH="1">
            <a:off x="11945147" y="6656102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310">
            <a:extLst>
              <a:ext uri="{FF2B5EF4-FFF2-40B4-BE49-F238E27FC236}">
                <a16:creationId xmlns:a16="http://schemas.microsoft.com/office/drawing/2014/main" id="{D9EAAFC8-E028-80BC-987B-5B50A514CF36}"/>
              </a:ext>
            </a:extLst>
          </p:cNvPr>
          <p:cNvSpPr/>
          <p:nvPr/>
        </p:nvSpPr>
        <p:spPr>
          <a:xfrm>
            <a:off x="11006826" y="6723578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B3517-37E4-D01D-CC01-E0D4F9D7CEAE}"/>
              </a:ext>
            </a:extLst>
          </p:cNvPr>
          <p:cNvSpPr txBox="1"/>
          <p:nvPr/>
        </p:nvSpPr>
        <p:spPr>
          <a:xfrm>
            <a:off x="1049244" y="209716"/>
            <a:ext cx="290629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조작 방식이 변경되어 스킬 테이블의 스킬 </a:t>
            </a:r>
            <a:r>
              <a:rPr lang="en-US" altLang="ko-KR" sz="900" dirty="0">
                <a:solidFill>
                  <a:schemeClr val="tx1"/>
                </a:solidFill>
              </a:rPr>
              <a:t>ID</a:t>
            </a:r>
            <a:r>
              <a:rPr lang="ko-KR" altLang="en-US" sz="900" dirty="0">
                <a:solidFill>
                  <a:schemeClr val="tx1"/>
                </a:solidFill>
              </a:rPr>
              <a:t>가 변경됩니다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6F073D5-04C6-7773-6D18-395C4EDBD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82557"/>
              </p:ext>
            </p:extLst>
          </p:nvPr>
        </p:nvGraphicFramePr>
        <p:xfrm>
          <a:off x="1169636" y="486775"/>
          <a:ext cx="3477532" cy="7963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945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37351">
                  <a:extLst>
                    <a:ext uri="{9D8B030D-6E8A-4147-A177-3AD203B41FA5}">
                      <a16:colId xmlns:a16="http://schemas.microsoft.com/office/drawing/2014/main" val="3597200351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3563354699"/>
                    </a:ext>
                  </a:extLst>
                </a:gridCol>
                <a:gridCol w="62025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27381">
                  <a:extLst>
                    <a:ext uri="{9D8B030D-6E8A-4147-A177-3AD203B41FA5}">
                      <a16:colId xmlns:a16="http://schemas.microsoft.com/office/drawing/2014/main" val="2408016877"/>
                    </a:ext>
                  </a:extLst>
                </a:gridCol>
              </a:tblGrid>
              <a:tr h="22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736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1007D3C-0F25-2B8E-7807-FD4FD4F0526A}"/>
              </a:ext>
            </a:extLst>
          </p:cNvPr>
          <p:cNvSpPr txBox="1"/>
          <p:nvPr/>
        </p:nvSpPr>
        <p:spPr>
          <a:xfrm>
            <a:off x="3951318" y="239266"/>
            <a:ext cx="1384478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= 305180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305181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ABBA-F1D9-4A7E-BE6B-9084B8E17F0C}"/>
              </a:ext>
            </a:extLst>
          </p:cNvPr>
          <p:cNvCxnSpPr>
            <a:cxnSpLocks/>
          </p:cNvCxnSpPr>
          <p:nvPr/>
        </p:nvCxnSpPr>
        <p:spPr>
          <a:xfrm flipH="1">
            <a:off x="1169636" y="1469714"/>
            <a:ext cx="106464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F87C02-8A71-97D0-22E6-A6E9F643EABE}"/>
              </a:ext>
            </a:extLst>
          </p:cNvPr>
          <p:cNvSpPr txBox="1"/>
          <p:nvPr/>
        </p:nvSpPr>
        <p:spPr>
          <a:xfrm>
            <a:off x="1098266" y="1656274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1BBC23-8AFF-9E22-02B3-DB669743B08D}"/>
              </a:ext>
            </a:extLst>
          </p:cNvPr>
          <p:cNvGrpSpPr/>
          <p:nvPr/>
        </p:nvGrpSpPr>
        <p:grpSpPr>
          <a:xfrm>
            <a:off x="1172850" y="1920134"/>
            <a:ext cx="3505989" cy="480284"/>
            <a:chOff x="1172850" y="740566"/>
            <a:chExt cx="3505989" cy="480284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428B6A0-1020-6993-41E4-A58400576D5F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A3D38-F15B-9CBA-A786-AA34CC22033E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B82F9-C274-1BA2-D7C2-841AB60AE3AB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CCA995-D78D-4B98-0B2A-6C79885844B9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31" name="직사각형 310">
                  <a:extLst>
                    <a:ext uri="{FF2B5EF4-FFF2-40B4-BE49-F238E27FC236}">
                      <a16:creationId xmlns:a16="http://schemas.microsoft.com/office/drawing/2014/main" id="{7E153975-1C92-ACE4-EBF0-E64F00171ECB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32" name="직사각형 310">
                  <a:extLst>
                    <a:ext uri="{FF2B5EF4-FFF2-40B4-BE49-F238E27FC236}">
                      <a16:creationId xmlns:a16="http://schemas.microsoft.com/office/drawing/2014/main" id="{F6234CC6-F147-57C1-90A4-B09DFE8D06B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33" name="직사각형 310">
                  <a:extLst>
                    <a:ext uri="{FF2B5EF4-FFF2-40B4-BE49-F238E27FC236}">
                      <a16:creationId xmlns:a16="http://schemas.microsoft.com/office/drawing/2014/main" id="{8A596A36-6578-8412-99D0-C9EFAA05F817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7825BDA-8BC0-A674-C7B2-01B8FBC0538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9A26D8-9439-9D74-C5EA-CA7EEAFD9C70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A73BED-B25E-9CBB-B593-70050F428D54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0EE40D-693B-EE5B-10DC-46339F1BDA21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63A4772F-B34A-3A10-7620-E8817BC20B8D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직사각형 310">
                  <a:extLst>
                    <a:ext uri="{FF2B5EF4-FFF2-40B4-BE49-F238E27FC236}">
                      <a16:creationId xmlns:a16="http://schemas.microsoft.com/office/drawing/2014/main" id="{63E68535-4114-484A-AA2E-BCD648929692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218938-D159-5147-3397-EDE9878670B0}"/>
              </a:ext>
            </a:extLst>
          </p:cNvPr>
          <p:cNvSpPr txBox="1"/>
          <p:nvPr/>
        </p:nvSpPr>
        <p:spPr>
          <a:xfrm>
            <a:off x="5443386" y="1671662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B3E2C9E-4175-4DE1-9D6D-C5E0A94ADB91}"/>
              </a:ext>
            </a:extLst>
          </p:cNvPr>
          <p:cNvSpPr/>
          <p:nvPr/>
        </p:nvSpPr>
        <p:spPr>
          <a:xfrm>
            <a:off x="8602582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EB1FC6F9-8287-09A2-A853-BBEAF948E201}"/>
              </a:ext>
            </a:extLst>
          </p:cNvPr>
          <p:cNvSpPr/>
          <p:nvPr/>
        </p:nvSpPr>
        <p:spPr>
          <a:xfrm>
            <a:off x="5108950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5228A17D-F233-B344-CD52-B7763052C352}"/>
              </a:ext>
            </a:extLst>
          </p:cNvPr>
          <p:cNvGrpSpPr/>
          <p:nvPr/>
        </p:nvGrpSpPr>
        <p:grpSpPr>
          <a:xfrm>
            <a:off x="8967228" y="2663229"/>
            <a:ext cx="2828263" cy="4042370"/>
            <a:chOff x="8967228" y="2663229"/>
            <a:chExt cx="2828263" cy="4042370"/>
          </a:xfrm>
        </p:grpSpPr>
        <p:sp>
          <p:nvSpPr>
            <p:cNvPr id="85" name="직사각형 310">
              <a:extLst>
                <a:ext uri="{FF2B5EF4-FFF2-40B4-BE49-F238E27FC236}">
                  <a16:creationId xmlns:a16="http://schemas.microsoft.com/office/drawing/2014/main" id="{6FCBD034-408C-0CDC-40FF-4E78A919DCA6}"/>
                </a:ext>
              </a:extLst>
            </p:cNvPr>
            <p:cNvSpPr/>
            <p:nvPr/>
          </p:nvSpPr>
          <p:spPr>
            <a:xfrm>
              <a:off x="8967228" y="2663229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86" name="직사각형 310">
              <a:extLst>
                <a:ext uri="{FF2B5EF4-FFF2-40B4-BE49-F238E27FC236}">
                  <a16:creationId xmlns:a16="http://schemas.microsoft.com/office/drawing/2014/main" id="{87CF3B83-2958-5402-D829-E22D712D4442}"/>
                </a:ext>
              </a:extLst>
            </p:cNvPr>
            <p:cNvSpPr/>
            <p:nvPr/>
          </p:nvSpPr>
          <p:spPr>
            <a:xfrm>
              <a:off x="10534962" y="2730358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9920F43-B616-0712-6D5E-D7ABB95D19CD}"/>
                </a:ext>
              </a:extLst>
            </p:cNvPr>
            <p:cNvGrpSpPr/>
            <p:nvPr/>
          </p:nvGrpSpPr>
          <p:grpSpPr>
            <a:xfrm>
              <a:off x="8967228" y="3825397"/>
              <a:ext cx="2828263" cy="385200"/>
              <a:chOff x="192088" y="1129283"/>
              <a:chExt cx="2828263" cy="3852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3FB6E06-F487-8CA7-ED11-A71C5C7C46D9}"/>
                  </a:ext>
                </a:extLst>
              </p:cNvPr>
              <p:cNvSpPr/>
              <p:nvPr/>
            </p:nvSpPr>
            <p:spPr>
              <a:xfrm>
                <a:off x="192088" y="1129283"/>
                <a:ext cx="2828263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3" name="직사각형 310">
                <a:extLst>
                  <a:ext uri="{FF2B5EF4-FFF2-40B4-BE49-F238E27FC236}">
                    <a16:creationId xmlns:a16="http://schemas.microsoft.com/office/drawing/2014/main" id="{7B20E3F3-5366-EE97-C8C8-ED385F830B05}"/>
                  </a:ext>
                </a:extLst>
              </p:cNvPr>
              <p:cNvSpPr/>
              <p:nvPr/>
            </p:nvSpPr>
            <p:spPr>
              <a:xfrm>
                <a:off x="804088" y="1191078"/>
                <a:ext cx="2063633" cy="26161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5E450034-073E-82D5-33EF-96E431BB847D}"/>
                  </a:ext>
                </a:extLst>
              </p:cNvPr>
              <p:cNvSpPr/>
              <p:nvPr/>
            </p:nvSpPr>
            <p:spPr>
              <a:xfrm>
                <a:off x="192088" y="1129283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5043BC-D640-3732-60F8-97ED77CF0238}"/>
                </a:ext>
              </a:extLst>
            </p:cNvPr>
            <p:cNvSpPr/>
            <p:nvPr/>
          </p:nvSpPr>
          <p:spPr>
            <a:xfrm>
              <a:off x="8967228" y="3825396"/>
              <a:ext cx="2828263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A0C15DB-51D8-1180-595C-DAAE1AC56C66}"/>
                </a:ext>
              </a:extLst>
            </p:cNvPr>
            <p:cNvGrpSpPr/>
            <p:nvPr/>
          </p:nvGrpSpPr>
          <p:grpSpPr>
            <a:xfrm>
              <a:off x="9671777" y="4722402"/>
              <a:ext cx="1419165" cy="1298464"/>
              <a:chOff x="9671777" y="4440639"/>
              <a:chExt cx="1419165" cy="1298464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CF2A122-AFDF-4285-208F-BDF324CA58C6}"/>
                  </a:ext>
                </a:extLst>
              </p:cNvPr>
              <p:cNvGrpSpPr/>
              <p:nvPr/>
            </p:nvGrpSpPr>
            <p:grpSpPr>
              <a:xfrm>
                <a:off x="9671777" y="4692954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100" name="Picture 8">
                  <a:extLst>
                    <a:ext uri="{FF2B5EF4-FFF2-40B4-BE49-F238E27FC236}">
                      <a16:creationId xmlns:a16="http://schemas.microsoft.com/office/drawing/2014/main" id="{37D20A1D-7878-B80E-6A00-3129E6B47B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그림 100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400395-34EC-87A4-4E22-235A16FB0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4">
                <a:extLst>
                  <a:ext uri="{FF2B5EF4-FFF2-40B4-BE49-F238E27FC236}">
                    <a16:creationId xmlns:a16="http://schemas.microsoft.com/office/drawing/2014/main" id="{2E6CD582-ADC6-5761-EB9E-6BCB8C048EBF}"/>
                  </a:ext>
                </a:extLst>
              </p:cNvPr>
              <p:cNvSpPr txBox="1"/>
              <p:nvPr/>
            </p:nvSpPr>
            <p:spPr>
              <a:xfrm>
                <a:off x="10149725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3’]</a:t>
                </a: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EAD5AB2-0126-32DA-2D19-BFC06155F013}"/>
                </a:ext>
              </a:extLst>
            </p:cNvPr>
            <p:cNvGrpSpPr/>
            <p:nvPr/>
          </p:nvGrpSpPr>
          <p:grpSpPr>
            <a:xfrm>
              <a:off x="8967228" y="2926173"/>
              <a:ext cx="2828263" cy="899224"/>
              <a:chOff x="9763780" y="1972981"/>
              <a:chExt cx="3412783" cy="222262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A8D7154F-0C97-9126-1257-562A6EBA8531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8D20AD96-7BA0-F4B7-BBB1-F9B00D317770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0" name="직사각형 310">
                  <a:extLst>
                    <a:ext uri="{FF2B5EF4-FFF2-40B4-BE49-F238E27FC236}">
                      <a16:creationId xmlns:a16="http://schemas.microsoft.com/office/drawing/2014/main" id="{01D33888-54EA-4CBF-9E69-B35935D2A205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175F1EEF-24BD-0FD3-A52A-CBBF8E588D2D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53597D30-236F-1B24-4708-3A4EF2111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36F82814-0D02-C3D9-3D6E-41112A771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348D6C5-B5D8-6978-DD4B-09DDEFDE1239}"/>
              </a:ext>
            </a:extLst>
          </p:cNvPr>
          <p:cNvGrpSpPr/>
          <p:nvPr/>
        </p:nvGrpSpPr>
        <p:grpSpPr>
          <a:xfrm>
            <a:off x="5473596" y="2663229"/>
            <a:ext cx="3024001" cy="4042370"/>
            <a:chOff x="5473596" y="2663229"/>
            <a:chExt cx="3024001" cy="4042370"/>
          </a:xfrm>
        </p:grpSpPr>
        <p:sp>
          <p:nvSpPr>
            <p:cNvPr id="107" name="직사각형 310">
              <a:extLst>
                <a:ext uri="{FF2B5EF4-FFF2-40B4-BE49-F238E27FC236}">
                  <a16:creationId xmlns:a16="http://schemas.microsoft.com/office/drawing/2014/main" id="{DE19396E-54BC-C60E-D9E6-AF9AD6A3086C}"/>
                </a:ext>
              </a:extLst>
            </p:cNvPr>
            <p:cNvSpPr/>
            <p:nvPr/>
          </p:nvSpPr>
          <p:spPr>
            <a:xfrm>
              <a:off x="7459489" y="2730358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sp>
          <p:nvSpPr>
            <p:cNvPr id="106" name="직사각형 310">
              <a:extLst>
                <a:ext uri="{FF2B5EF4-FFF2-40B4-BE49-F238E27FC236}">
                  <a16:creationId xmlns:a16="http://schemas.microsoft.com/office/drawing/2014/main" id="{A043A6C2-2BF2-47C2-A7B4-7D49B89E3C6D}"/>
                </a:ext>
              </a:extLst>
            </p:cNvPr>
            <p:cNvSpPr/>
            <p:nvPr/>
          </p:nvSpPr>
          <p:spPr>
            <a:xfrm>
              <a:off x="5473597" y="2663229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93E26B1-3979-B2CB-43FC-EEFFCBBEC9E8}"/>
                </a:ext>
              </a:extLst>
            </p:cNvPr>
            <p:cNvGrpSpPr/>
            <p:nvPr/>
          </p:nvGrpSpPr>
          <p:grpSpPr>
            <a:xfrm>
              <a:off x="5473597" y="2926172"/>
              <a:ext cx="3024000" cy="899225"/>
              <a:chOff x="9511081" y="1157524"/>
              <a:chExt cx="3024000" cy="89922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CC68F3-FA41-F23C-8742-B213925D14C9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024000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9E9D7FE0-8A8A-3437-3C82-E9173830E319}"/>
                  </a:ext>
                </a:extLst>
              </p:cNvPr>
              <p:cNvGrpSpPr/>
              <p:nvPr/>
            </p:nvGrpSpPr>
            <p:grpSpPr>
              <a:xfrm>
                <a:off x="9830287" y="1323474"/>
                <a:ext cx="2385589" cy="567324"/>
                <a:chOff x="9830287" y="1281324"/>
                <a:chExt cx="2385589" cy="567324"/>
              </a:xfrm>
            </p:grpSpPr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2F18763-929D-EB9E-F3A1-DFD5783B5D38}"/>
                    </a:ext>
                  </a:extLst>
                </p:cNvPr>
                <p:cNvGrpSpPr/>
                <p:nvPr/>
              </p:nvGrpSpPr>
              <p:grpSpPr>
                <a:xfrm>
                  <a:off x="9830287" y="1281324"/>
                  <a:ext cx="2385589" cy="248400"/>
                  <a:chOff x="9830287" y="1281324"/>
                  <a:chExt cx="2385589" cy="248400"/>
                </a:xfrm>
              </p:grpSpPr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9525C321-0833-5F29-AFD5-4B56E60C688B}"/>
                      </a:ext>
                    </a:extLst>
                  </p:cNvPr>
                  <p:cNvSpPr/>
                  <p:nvPr/>
                </p:nvSpPr>
                <p:spPr>
                  <a:xfrm>
                    <a:off x="9830287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48" name="직사각형 310">
                    <a:extLst>
                      <a:ext uri="{FF2B5EF4-FFF2-40B4-BE49-F238E27FC236}">
                        <a16:creationId xmlns:a16="http://schemas.microsoft.com/office/drawing/2014/main" id="{3AAFDB63-DB5B-EECF-B5E5-18DBDABBE496}"/>
                      </a:ext>
                    </a:extLst>
                  </p:cNvPr>
                  <p:cNvSpPr/>
                  <p:nvPr/>
                </p:nvSpPr>
                <p:spPr>
                  <a:xfrm>
                    <a:off x="10139827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146" name="TextBox 65">
                  <a:extLst>
                    <a:ext uri="{FF2B5EF4-FFF2-40B4-BE49-F238E27FC236}">
                      <a16:creationId xmlns:a16="http://schemas.microsoft.com/office/drawing/2014/main" id="{ED386A70-2358-C282-A2C1-B1CF494B3477}"/>
                    </a:ext>
                  </a:extLst>
                </p:cNvPr>
                <p:cNvSpPr txBox="1"/>
                <p:nvPr/>
              </p:nvSpPr>
              <p:spPr>
                <a:xfrm>
                  <a:off x="9830287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68008B6-D93F-012C-B0B4-C62F99DEACF3}"/>
                </a:ext>
              </a:extLst>
            </p:cNvPr>
            <p:cNvGrpSpPr/>
            <p:nvPr/>
          </p:nvGrpSpPr>
          <p:grpSpPr>
            <a:xfrm>
              <a:off x="5473596" y="3825397"/>
              <a:ext cx="3023602" cy="385200"/>
              <a:chOff x="4235767" y="3213586"/>
              <a:chExt cx="3023602" cy="3852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C1C7AF7-C420-3973-2D37-1AB0DA1C2E7D}"/>
                  </a:ext>
                </a:extLst>
              </p:cNvPr>
              <p:cNvSpPr/>
              <p:nvPr/>
            </p:nvSpPr>
            <p:spPr>
              <a:xfrm>
                <a:off x="4235767" y="3213586"/>
                <a:ext cx="302360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BA19C6F5-F244-0D71-DC89-2AC8AF16E5E8}"/>
                  </a:ext>
                </a:extLst>
              </p:cNvPr>
              <p:cNvSpPr/>
              <p:nvPr/>
            </p:nvSpPr>
            <p:spPr>
              <a:xfrm>
                <a:off x="4847768" y="3256145"/>
                <a:ext cx="2201491" cy="300082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189EFADE-CD4B-1329-14A4-598AB7BA60AD}"/>
                  </a:ext>
                </a:extLst>
              </p:cNvPr>
              <p:cNvSpPr/>
              <p:nvPr/>
            </p:nvSpPr>
            <p:spPr>
              <a:xfrm>
                <a:off x="4235768" y="3213586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17F5FFA-7CDF-8D2F-B51E-93987C3CE91F}"/>
                </a:ext>
              </a:extLst>
            </p:cNvPr>
            <p:cNvSpPr/>
            <p:nvPr/>
          </p:nvSpPr>
          <p:spPr>
            <a:xfrm>
              <a:off x="5473597" y="3825396"/>
              <a:ext cx="3024000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5A836AD-5C7B-4C3F-8756-A076EB75F391}"/>
                </a:ext>
              </a:extLst>
            </p:cNvPr>
            <p:cNvGrpSpPr/>
            <p:nvPr/>
          </p:nvGrpSpPr>
          <p:grpSpPr>
            <a:xfrm>
              <a:off x="6172170" y="4682267"/>
              <a:ext cx="1626854" cy="1739974"/>
              <a:chOff x="6172170" y="4440639"/>
              <a:chExt cx="1626854" cy="1739974"/>
            </a:xfrm>
          </p:grpSpPr>
          <p:pic>
            <p:nvPicPr>
              <p:cNvPr id="110" name="그림 109" descr="직사각형, 스케치, 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EE90FF-BB5A-FEBE-6585-8B80C9625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2" t="16256" r="33992" b="26013"/>
              <a:stretch>
                <a:fillRect/>
              </a:stretch>
            </p:blipFill>
            <p:spPr>
              <a:xfrm>
                <a:off x="6172170" y="4601883"/>
                <a:ext cx="1626854" cy="1578730"/>
              </a:xfrm>
              <a:prstGeom prst="rect">
                <a:avLst/>
              </a:prstGeom>
              <a:ln w="3175">
                <a:solidFill>
                  <a:schemeClr val="bg1">
                    <a:lumMod val="95000"/>
                  </a:schemeClr>
                </a:solidFill>
              </a:ln>
            </p:spPr>
          </p:pic>
          <p:sp>
            <p:nvSpPr>
              <p:cNvPr id="111" name="TextBox 4">
                <a:extLst>
                  <a:ext uri="{FF2B5EF4-FFF2-40B4-BE49-F238E27FC236}">
                    <a16:creationId xmlns:a16="http://schemas.microsoft.com/office/drawing/2014/main" id="{E54D9755-2DC2-3076-33E6-A87FCF2AFB28}"/>
                  </a:ext>
                </a:extLst>
              </p:cNvPr>
              <p:cNvSpPr txBox="1"/>
              <p:nvPr/>
            </p:nvSpPr>
            <p:spPr>
              <a:xfrm>
                <a:off x="6753963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2’]</a:t>
                </a: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DD128F4-C752-579D-2163-A0CF3EC649D5}"/>
              </a:ext>
            </a:extLst>
          </p:cNvPr>
          <p:cNvGrpSpPr/>
          <p:nvPr/>
        </p:nvGrpSpPr>
        <p:grpSpPr>
          <a:xfrm>
            <a:off x="1172850" y="2663229"/>
            <a:ext cx="3831115" cy="4042371"/>
            <a:chOff x="1172850" y="2663229"/>
            <a:chExt cx="3831115" cy="4042371"/>
          </a:xfrm>
        </p:grpSpPr>
        <p:sp>
          <p:nvSpPr>
            <p:cNvPr id="36" name="직사각형 310">
              <a:extLst>
                <a:ext uri="{FF2B5EF4-FFF2-40B4-BE49-F238E27FC236}">
                  <a16:creationId xmlns:a16="http://schemas.microsoft.com/office/drawing/2014/main" id="{977A1881-DBA1-5EB3-4242-BF15F04AA400}"/>
                </a:ext>
              </a:extLst>
            </p:cNvPr>
            <p:cNvSpPr/>
            <p:nvPr/>
          </p:nvSpPr>
          <p:spPr>
            <a:xfrm>
              <a:off x="1172852" y="2663229"/>
              <a:ext cx="109524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E9A7E404-1C62-2349-1C72-02A666F0F340}"/>
                </a:ext>
              </a:extLst>
            </p:cNvPr>
            <p:cNvSpPr/>
            <p:nvPr/>
          </p:nvSpPr>
          <p:spPr>
            <a:xfrm>
              <a:off x="3871675" y="2730358"/>
              <a:ext cx="113228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창을 한손으로 돌리기 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A08A2AD-B5DE-85C9-2EB4-F449C32D47F1}"/>
                </a:ext>
              </a:extLst>
            </p:cNvPr>
            <p:cNvGrpSpPr/>
            <p:nvPr/>
          </p:nvGrpSpPr>
          <p:grpSpPr>
            <a:xfrm>
              <a:off x="1285767" y="5705698"/>
              <a:ext cx="871164" cy="923094"/>
              <a:chOff x="1285767" y="5366668"/>
              <a:chExt cx="871164" cy="923094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B3A80D8C-1F65-310A-278F-26449A6E2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767" y="5529815"/>
                <a:ext cx="871164" cy="75994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4">
                <a:extLst>
                  <a:ext uri="{FF2B5EF4-FFF2-40B4-BE49-F238E27FC236}">
                    <a16:creationId xmlns:a16="http://schemas.microsoft.com/office/drawing/2014/main" id="{E4F95C2D-5EA2-8A0B-F4FE-F0FE9BDE5173}"/>
                  </a:ext>
                </a:extLst>
              </p:cNvPr>
              <p:cNvSpPr txBox="1"/>
              <p:nvPr/>
            </p:nvSpPr>
            <p:spPr>
              <a:xfrm>
                <a:off x="1446434" y="5366668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63725CA-490D-23C6-15A3-B2F707132979}"/>
                </a:ext>
              </a:extLst>
            </p:cNvPr>
            <p:cNvGrpSpPr/>
            <p:nvPr/>
          </p:nvGrpSpPr>
          <p:grpSpPr>
            <a:xfrm>
              <a:off x="2367069" y="5705698"/>
              <a:ext cx="779160" cy="922937"/>
              <a:chOff x="2656500" y="5366668"/>
              <a:chExt cx="779160" cy="922937"/>
            </a:xfrm>
          </p:grpSpPr>
          <p:pic>
            <p:nvPicPr>
              <p:cNvPr id="61" name="그림 60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7BD02EE-9ACA-69CD-D630-E3EC1EEFD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656500" y="5529119"/>
                <a:ext cx="779160" cy="76048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2" name="TextBox 4">
                <a:extLst>
                  <a:ext uri="{FF2B5EF4-FFF2-40B4-BE49-F238E27FC236}">
                    <a16:creationId xmlns:a16="http://schemas.microsoft.com/office/drawing/2014/main" id="{EA4DAED3-A2A9-56D3-0BD5-F73830ACB093}"/>
                  </a:ext>
                </a:extLst>
              </p:cNvPr>
              <p:cNvSpPr txBox="1"/>
              <p:nvPr/>
            </p:nvSpPr>
            <p:spPr>
              <a:xfrm>
                <a:off x="2782386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5C5E7B-C367-35CE-65C0-AE11AAD48B10}"/>
                </a:ext>
              </a:extLst>
            </p:cNvPr>
            <p:cNvGrpSpPr/>
            <p:nvPr/>
          </p:nvGrpSpPr>
          <p:grpSpPr>
            <a:xfrm>
              <a:off x="3547413" y="5513932"/>
              <a:ext cx="982800" cy="1145947"/>
              <a:chOff x="3908249" y="5366668"/>
              <a:chExt cx="982800" cy="1145947"/>
            </a:xfrm>
          </p:grpSpPr>
          <p:pic>
            <p:nvPicPr>
              <p:cNvPr id="59" name="그림 58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C84EF21-E82F-DB06-442E-A820732E3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249" y="5529815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0" name="TextBox 4">
                <a:extLst>
                  <a:ext uri="{FF2B5EF4-FFF2-40B4-BE49-F238E27FC236}">
                    <a16:creationId xmlns:a16="http://schemas.microsoft.com/office/drawing/2014/main" id="{FF60F3E8-3F44-18A1-DD45-DCB600797123}"/>
                  </a:ext>
                </a:extLst>
              </p:cNvPr>
              <p:cNvSpPr txBox="1"/>
              <p:nvPr/>
            </p:nvSpPr>
            <p:spPr>
              <a:xfrm>
                <a:off x="4135955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BCFE8F18-3499-5A7E-1A39-B1880085DE8B}"/>
                </a:ext>
              </a:extLst>
            </p:cNvPr>
            <p:cNvGrpSpPr/>
            <p:nvPr/>
          </p:nvGrpSpPr>
          <p:grpSpPr>
            <a:xfrm>
              <a:off x="1354544" y="3934919"/>
              <a:ext cx="3284775" cy="1574965"/>
              <a:chOff x="1217658" y="3934919"/>
              <a:chExt cx="3284775" cy="1574965"/>
            </a:xfrm>
          </p:grpSpPr>
          <p:sp>
            <p:nvSpPr>
              <p:cNvPr id="65" name="화살표: 오른쪽 64">
                <a:extLst>
                  <a:ext uri="{FF2B5EF4-FFF2-40B4-BE49-F238E27FC236}">
                    <a16:creationId xmlns:a16="http://schemas.microsoft.com/office/drawing/2014/main" id="{428315D1-7D6F-93E3-D704-65A98B504F96}"/>
                  </a:ext>
                </a:extLst>
              </p:cNvPr>
              <p:cNvSpPr/>
              <p:nvPr/>
            </p:nvSpPr>
            <p:spPr>
              <a:xfrm>
                <a:off x="3123000" y="4631505"/>
                <a:ext cx="259661" cy="211203"/>
              </a:xfrm>
              <a:prstGeom prst="rightArrow">
                <a:avLst>
                  <a:gd name="adj1" fmla="val 50000"/>
                  <a:gd name="adj2" fmla="val 4037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5EF0FAF8-4FB2-C241-FD5A-D0904CC66371}"/>
                  </a:ext>
                </a:extLst>
              </p:cNvPr>
              <p:cNvGrpSpPr/>
              <p:nvPr/>
            </p:nvGrpSpPr>
            <p:grpSpPr>
              <a:xfrm>
                <a:off x="1217658" y="3934919"/>
                <a:ext cx="1692298" cy="1574965"/>
                <a:chOff x="1217658" y="3934919"/>
                <a:chExt cx="1692298" cy="1574965"/>
              </a:xfrm>
            </p:grpSpPr>
            <p:pic>
              <p:nvPicPr>
                <p:cNvPr id="49" name="그림 48" descr="무기, 검, 냉병기, 무기 전투 스포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2FD92EC-F0F2-D4D9-F7FA-EE309C0F6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658" y="3934919"/>
                  <a:ext cx="1692298" cy="1574965"/>
                </a:xfrm>
                <a:prstGeom prst="rect">
                  <a:avLst/>
                </a:prstGeom>
              </p:spPr>
            </p:pic>
            <p:sp>
              <p:nvSpPr>
                <p:cNvPr id="76" name="TextBox 4">
                  <a:extLst>
                    <a:ext uri="{FF2B5EF4-FFF2-40B4-BE49-F238E27FC236}">
                      <a16:creationId xmlns:a16="http://schemas.microsoft.com/office/drawing/2014/main" id="{69918F2D-F352-26CC-0457-E10D8449B03C}"/>
                    </a:ext>
                  </a:extLst>
                </p:cNvPr>
                <p:cNvSpPr txBox="1"/>
                <p:nvPr/>
              </p:nvSpPr>
              <p:spPr>
                <a:xfrm>
                  <a:off x="1285766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12D68A99-268C-8389-3593-401A9AE3358B}"/>
                  </a:ext>
                </a:extLst>
              </p:cNvPr>
              <p:cNvGrpSpPr/>
              <p:nvPr/>
            </p:nvGrpSpPr>
            <p:grpSpPr>
              <a:xfrm>
                <a:off x="3578305" y="3959682"/>
                <a:ext cx="924128" cy="1305331"/>
                <a:chOff x="3578305" y="3959682"/>
                <a:chExt cx="924128" cy="1305331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0C356BA0-E0D4-4131-2B12-4D0B220B4372}"/>
                    </a:ext>
                  </a:extLst>
                </p:cNvPr>
                <p:cNvGrpSpPr/>
                <p:nvPr/>
              </p:nvGrpSpPr>
              <p:grpSpPr>
                <a:xfrm>
                  <a:off x="3951318" y="3959682"/>
                  <a:ext cx="551115" cy="1305331"/>
                  <a:chOff x="5624075" y="1732914"/>
                  <a:chExt cx="1196811" cy="2834678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F10377F6-2F39-2D3A-638B-67BBC484276A}"/>
                      </a:ext>
                    </a:extLst>
                  </p:cNvPr>
                  <p:cNvGrpSpPr/>
                  <p:nvPr/>
                </p:nvGrpSpPr>
                <p:grpSpPr>
                  <a:xfrm>
                    <a:off x="5624075" y="1732914"/>
                    <a:ext cx="1120707" cy="2834678"/>
                    <a:chOff x="7032685" y="1279125"/>
                    <a:chExt cx="1967282" cy="4975971"/>
                  </a:xfrm>
                </p:grpSpPr>
                <p:pic>
                  <p:nvPicPr>
                    <p:cNvPr id="53" name="Picture 2">
                      <a:extLst>
                        <a:ext uri="{FF2B5EF4-FFF2-40B4-BE49-F238E27FC236}">
                          <a16:creationId xmlns:a16="http://schemas.microsoft.com/office/drawing/2014/main" id="{EDB19185-EB07-9C7E-D8A0-109FFC4EC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682" r="17763"/>
                    <a:stretch>
                      <a:fillRect/>
                    </a:stretch>
                  </p:blipFill>
                  <p:spPr bwMode="auto">
                    <a:xfrm flipH="1">
                      <a:off x="7032685" y="3086122"/>
                      <a:ext cx="1888109" cy="316897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4" name="그림 53" descr="검, 무기, 냉병기, 단검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720E6E4-BEBA-2FD9-B320-6B8BE9CF64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677" t="17596" r="11294"/>
                    <a:stretch>
                      <a:fillRect/>
                    </a:stretch>
                  </p:blipFill>
                  <p:spPr>
                    <a:xfrm rot="16200000" flipH="1">
                      <a:off x="6509448" y="2902145"/>
                      <a:ext cx="4113539" cy="86749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6A7041E0-ED70-4104-1FAE-F06252853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0886" y="1976956"/>
                    <a:ext cx="0" cy="168799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7" name="TextBox 4">
                  <a:extLst>
                    <a:ext uri="{FF2B5EF4-FFF2-40B4-BE49-F238E27FC236}">
                      <a16:creationId xmlns:a16="http://schemas.microsoft.com/office/drawing/2014/main" id="{84007548-DE49-ACEC-D446-1A78B9495FF6}"/>
                    </a:ext>
                  </a:extLst>
                </p:cNvPr>
                <p:cNvSpPr txBox="1"/>
                <p:nvPr/>
              </p:nvSpPr>
              <p:spPr>
                <a:xfrm>
                  <a:off x="3578305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1’-2]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48C3E14-67A6-A2AD-15DA-DB78949B4DC9}"/>
                </a:ext>
              </a:extLst>
            </p:cNvPr>
            <p:cNvGrpSpPr/>
            <p:nvPr/>
          </p:nvGrpSpPr>
          <p:grpSpPr>
            <a:xfrm>
              <a:off x="1172851" y="3422972"/>
              <a:ext cx="3831114" cy="496800"/>
              <a:chOff x="1172851" y="5148803"/>
              <a:chExt cx="3831114" cy="49680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15FB662-0D21-2760-1422-64DE7048F624}"/>
                  </a:ext>
                </a:extLst>
              </p:cNvPr>
              <p:cNvGrpSpPr/>
              <p:nvPr/>
            </p:nvGrpSpPr>
            <p:grpSpPr>
              <a:xfrm>
                <a:off x="1172851" y="5148803"/>
                <a:ext cx="3831113" cy="248400"/>
                <a:chOff x="1172851" y="4195612"/>
                <a:chExt cx="3831113" cy="248400"/>
              </a:xfrm>
            </p:grpSpPr>
            <p:sp>
              <p:nvSpPr>
                <p:cNvPr id="43" name="직사각형 310">
                  <a:extLst>
                    <a:ext uri="{FF2B5EF4-FFF2-40B4-BE49-F238E27FC236}">
                      <a16:creationId xmlns:a16="http://schemas.microsoft.com/office/drawing/2014/main" id="{431204A5-FEC5-4691-1C5F-0954B44999D0}"/>
                    </a:ext>
                  </a:extLst>
                </p:cNvPr>
                <p:cNvSpPr/>
                <p:nvPr/>
              </p:nvSpPr>
              <p:spPr>
                <a:xfrm>
                  <a:off x="1172851" y="4195612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724F6FC-1D33-8681-434B-17DD83CBA010}"/>
                    </a:ext>
                  </a:extLst>
                </p:cNvPr>
                <p:cNvGrpSpPr/>
                <p:nvPr/>
              </p:nvGrpSpPr>
              <p:grpSpPr>
                <a:xfrm>
                  <a:off x="1784851" y="4195612"/>
                  <a:ext cx="3219113" cy="248400"/>
                  <a:chOff x="1171649" y="3321781"/>
                  <a:chExt cx="3219113" cy="248400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B2770AE-FC7A-0989-9548-302F0FD41FCB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2"/>
                    <a:ext cx="3219113" cy="2483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" name="직사각형 310">
                    <a:extLst>
                      <a:ext uri="{FF2B5EF4-FFF2-40B4-BE49-F238E27FC236}">
                        <a16:creationId xmlns:a16="http://schemas.microsoft.com/office/drawing/2014/main" id="{7C265C21-FC5C-E6F7-0242-5B3B52A47B40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1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endPara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C6910498-74D8-F9D3-81F0-F99DA7A30772}"/>
                      </a:ext>
                    </a:extLst>
                  </p:cNvPr>
                  <p:cNvSpPr/>
                  <p:nvPr/>
                </p:nvSpPr>
                <p:spPr>
                  <a:xfrm>
                    <a:off x="1889730" y="3384426"/>
                    <a:ext cx="1942840" cy="12311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기본 연출의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1-1], 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동일</a:t>
                    </a:r>
                    <a:endParaRPr lang="ko-KR" altLang="en-US" sz="9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FCD1F33B-52ED-89B8-0907-915F189D3EF0}"/>
                  </a:ext>
                </a:extLst>
              </p:cNvPr>
              <p:cNvGrpSpPr/>
              <p:nvPr/>
            </p:nvGrpSpPr>
            <p:grpSpPr>
              <a:xfrm>
                <a:off x="1172851" y="5397203"/>
                <a:ext cx="3831114" cy="248400"/>
                <a:chOff x="1172851" y="4799219"/>
                <a:chExt cx="3831114" cy="248400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475A4ED-380F-FACA-BE69-7E5CE12EE575}"/>
                    </a:ext>
                  </a:extLst>
                </p:cNvPr>
                <p:cNvSpPr/>
                <p:nvPr/>
              </p:nvSpPr>
              <p:spPr>
                <a:xfrm>
                  <a:off x="1172851" y="4799220"/>
                  <a:ext cx="3831114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8" name="직사각형 310">
                  <a:extLst>
                    <a:ext uri="{FF2B5EF4-FFF2-40B4-BE49-F238E27FC236}">
                      <a16:creationId xmlns:a16="http://schemas.microsoft.com/office/drawing/2014/main" id="{BB214B10-D303-40F1-E109-99BE783BEFBD}"/>
                    </a:ext>
                  </a:extLst>
                </p:cNvPr>
                <p:cNvSpPr/>
                <p:nvPr/>
              </p:nvSpPr>
              <p:spPr>
                <a:xfrm>
                  <a:off x="1172851" y="4799219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1-3]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9" name="직사각형 310">
                  <a:extLst>
                    <a:ext uri="{FF2B5EF4-FFF2-40B4-BE49-F238E27FC236}">
                      <a16:creationId xmlns:a16="http://schemas.microsoft.com/office/drawing/2014/main" id="{362B5410-3B75-842B-B9C8-39DE3BD7ACEE}"/>
                    </a:ext>
                  </a:extLst>
                </p:cNvPr>
                <p:cNvSpPr/>
                <p:nvPr/>
              </p:nvSpPr>
              <p:spPr>
                <a:xfrm>
                  <a:off x="1890932" y="4854170"/>
                  <a:ext cx="3113032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위치의 지면에 에너지가 모여들며 공격 위치를 표시합니다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F0AA96-4AAD-946E-6555-8F61B6427374}"/>
                </a:ext>
              </a:extLst>
            </p:cNvPr>
            <p:cNvGrpSpPr/>
            <p:nvPr/>
          </p:nvGrpSpPr>
          <p:grpSpPr>
            <a:xfrm>
              <a:off x="1172850" y="2926172"/>
              <a:ext cx="3831113" cy="496800"/>
              <a:chOff x="1172850" y="2926172"/>
              <a:chExt cx="3831113" cy="4968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6FC493D-4ED2-EDFD-3DEB-C313FE460FD1}"/>
                  </a:ext>
                </a:extLst>
              </p:cNvPr>
              <p:cNvGrpSpPr/>
              <p:nvPr/>
            </p:nvGrpSpPr>
            <p:grpSpPr>
              <a:xfrm>
                <a:off x="1172850" y="29261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ADE9B0F-FB66-A6A8-7642-26A9254EBB7F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직사각형 310">
                  <a:extLst>
                    <a:ext uri="{FF2B5EF4-FFF2-40B4-BE49-F238E27FC236}">
                      <a16:creationId xmlns:a16="http://schemas.microsoft.com/office/drawing/2014/main" id="{13941587-4FD4-EE06-BD60-072B3D2EA3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1" name="직사각형 310">
                  <a:extLst>
                    <a:ext uri="{FF2B5EF4-FFF2-40B4-BE49-F238E27FC236}">
                      <a16:creationId xmlns:a16="http://schemas.microsoft.com/office/drawing/2014/main" id="{64802D46-E4FE-858F-DF00-4DEF30DC632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1’-1]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284E51C-EFC2-ACBF-B3D0-3F60296C145A}"/>
                  </a:ext>
                </a:extLst>
              </p:cNvPr>
              <p:cNvGrpSpPr/>
              <p:nvPr/>
            </p:nvGrpSpPr>
            <p:grpSpPr>
              <a:xfrm>
                <a:off x="1172850" y="31745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3CEC620-C018-9018-940A-4D78D69C8B8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310">
                  <a:extLst>
                    <a:ext uri="{FF2B5EF4-FFF2-40B4-BE49-F238E27FC236}">
                      <a16:creationId xmlns:a16="http://schemas.microsoft.com/office/drawing/2014/main" id="{D4F43969-F412-794D-BB5C-A9A1948E3FFE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94849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창을 하늘을 향해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들어올린 채로 유지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" name="직사각형 310">
                  <a:extLst>
                    <a:ext uri="{FF2B5EF4-FFF2-40B4-BE49-F238E27FC236}">
                      <a16:creationId xmlns:a16="http://schemas.microsoft.com/office/drawing/2014/main" id="{5623B8DF-633B-5758-C5E1-33FFFAF3BCDB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2767E5-69BA-2924-36B7-26901F76FBD1}"/>
                </a:ext>
              </a:extLst>
            </p:cNvPr>
            <p:cNvSpPr/>
            <p:nvPr/>
          </p:nvSpPr>
          <p:spPr>
            <a:xfrm>
              <a:off x="1172851" y="2926172"/>
              <a:ext cx="3831113" cy="377942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8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AC18-2113-9E7F-0635-40C780745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F3CF175-E325-DCA7-3381-31C2C71A8934}"/>
              </a:ext>
            </a:extLst>
          </p:cNvPr>
          <p:cNvGrpSpPr/>
          <p:nvPr/>
        </p:nvGrpSpPr>
        <p:grpSpPr>
          <a:xfrm>
            <a:off x="192087" y="-81507"/>
            <a:ext cx="11807761" cy="3246723"/>
            <a:chOff x="192087" y="-81507"/>
            <a:chExt cx="11807761" cy="3246723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3497A2A-4FC3-984F-9289-48A32DA2EAD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246723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5D9B7-1D31-6447-B13D-B6AD59D87E71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2467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3A3659-B734-197A-13A7-E00C5CA1BEEC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5252A7-E643-1101-1E1C-979220DB6426}"/>
              </a:ext>
            </a:extLst>
          </p:cNvPr>
          <p:cNvGrpSpPr/>
          <p:nvPr/>
        </p:nvGrpSpPr>
        <p:grpSpPr>
          <a:xfrm>
            <a:off x="1152908" y="318521"/>
            <a:ext cx="10724848" cy="2715257"/>
            <a:chOff x="1152908" y="318521"/>
            <a:chExt cx="10724848" cy="2715257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62A6E33C-0FD6-0989-5110-5382B95A679B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FB36D2D-2F9C-D4F5-9828-650F56E63B07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B278D5A0-501A-6A0B-D3A4-D64BAF079CA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3B336F1-B50C-8BF8-4EBB-DF3C4A26D65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5439C47F-153A-89C3-1525-7DD60F67F215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CD99465-ED84-F583-4F2E-D0065A0EA321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3618BB2-A75A-D586-04B5-36151547B37C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BB67C0C-712D-0470-64FD-F4F5F3E17F5E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F6836-C98F-1AA9-1EBF-DF8026B13D85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FB30F15E-B205-E1E4-FF30-098DCA6D6D6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D524B6BA-8F3C-4519-8E3F-4749639281FB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2F0DAC8B-AF11-8771-7F3B-9A35CAD8E993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2843FC4A-BE32-0DE9-443C-DD5D3B1A04F0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E42BB45-B21B-2C25-CCD1-340EBBFB597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CC653FBB-D7ED-E591-DF34-B56A0B9E97C8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9979122A-12BA-B594-75D1-7ABC05276BB2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FB2D176A-6223-E1FE-B8AF-9E97A3071AF5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65D523EC-4D93-E63D-8C9D-E54B09F8306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490CBCC6-5ABD-6450-2F8E-2D905AB49339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31501FA-FC56-8901-EEEF-A04F58E5E760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8D890ED3-E6D7-6924-B661-70BB8F3AA2B7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9E1889F4-0E63-369D-8D35-5A6718422BA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8DD32D9-E5D8-A9F9-6468-1A04381C0A0B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B868AB-8E3F-8579-E59D-6EE943B30976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51515086-976E-F3BA-B303-3BD568E751DA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9A9D6A5B-78E0-8042-FF87-DBC7DADFF8E6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5008C64B-34F1-AA41-7203-F1F3C95B6711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C83F100B-35B4-916B-710F-FCE7077CE60D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C8E95285-7293-BB78-EA40-9F3FC10B7764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974DF122-E42F-0FA4-5200-B3CC5BD43E87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99228CD0-20CE-37A9-2A50-2DA27D264D6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E27B247E-DBB7-E05F-D3FC-85E8257D3621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B9BAABC5-5CF1-2621-7157-7E7E0BF8E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214BDF7E-4D5C-18A5-3319-181971AD0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682FF013-3678-5E3E-1A68-2162C52A2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8B813F2D-A09D-0CF4-348C-188C441E3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22A2A4E3-45DF-3439-EE9B-332681C7F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D72C9D72-B5B3-0872-B608-13AACCD7F2EF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4A54DD85-BB27-909B-BEE8-2427E55B54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2C12792B-192A-2923-B553-3EC26F0FD5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49F40EA2-567B-D163-FE15-A211CC8A0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BB7A8B9A-AFA6-E932-CCD3-BCDE3F6598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5D351029-FF51-DC05-7082-76211B7E95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CC2CC050-379D-5E8F-6E2C-C37A6D33B6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B872B958-6282-887E-90AE-8DF9D1D845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8825C41C-61C6-0669-4C27-B66FF5134D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A6B45B55-EC42-D8BA-14CE-36381C843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B0C64FE5-7E2A-F593-ED1B-957327F704FC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1614C8C8-2577-2F87-4A48-ED481C00FC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2B17038F-D3FF-4203-82C1-3D601CAB33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9F351610-98BD-D88B-817E-DFDA21CCC6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21308AF6-782E-CF30-A0B7-9862D709EA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EF97439-2974-A73E-C582-410B6899C1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34AD1240-A75E-8E6B-D547-CD8D00F313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71C92F9A-243E-EE27-CC64-2934D9D379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88659271-ECA8-5771-D12D-3282515499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A5B77DE8-FC14-B513-8132-5734055229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96480D38-E998-5D9B-7117-2E2840761F2C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97387FE6-EA5B-C7CB-DB7A-17DD501F24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7600370B-69C5-C874-46D1-3C8818BF61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853D7A2D-CFBE-3F09-304A-CAA214D366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1499D2A-B773-AFC8-4FED-84258921D6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7EB10457-6614-522C-8E5A-D8C4356383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43E15695-B5FB-1E0E-C5AE-08C1C4828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C76D3422-65D4-958C-AFAC-4387BDE248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562E998D-6BD4-575A-7E52-6D7C5F5D4E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EBB19AEB-3945-7A90-142A-C06571E785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F02CB106-822F-6624-CE2A-ACACDF533303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56DCEC15-E921-9748-A8A0-B08ED6F328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72902DE0-CA19-B5C5-C438-6B584B58B4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88FA848B-37D1-A894-BD1F-0BBAEF4ACB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AB37DC06-BBEA-F602-092E-BCEA50C60E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F9404332-4E10-C9B0-6060-1050568EA7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30533AEB-2FF9-076B-634B-2105EA2652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8A7DFD59-BB15-E089-D4A4-AEAE27059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10B78A5C-DD46-D1BD-34A4-30ED9338A7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FB55D5D2-9622-8B9F-49CC-EA438E91AB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10205C58-1632-CB95-8852-FC31730D9F13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6A42AB2C-6AFF-823B-1E4E-641C1FDA17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9B53D2F5-83CA-459D-C947-82F12E5A88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06BD30EB-6035-EBB8-7CFF-62D94856F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025F4CBF-08BD-266F-955C-BF9BC5EA46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B52582CD-17A1-AB4A-A78E-BE0AF39AA9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AD3ED538-111C-D05C-E170-7C16725CF7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469F61A8-9DB2-E511-4CC9-9FCBF546FA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516BCEB2-33C2-7C1F-4D7F-D47437AD43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6D10AB76-1458-03BE-F06D-A71D7743A2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0D0D72E1-5A8A-F197-3E2A-8DBDED4E0A41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B75CBAE3-FE3E-6890-22F3-18C01DC72C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3AFC589-63B9-3634-AB83-B1914D74CA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0B59ABDB-918C-6F87-A27D-42F8D6353D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4F612D08-2E22-9634-8F9F-858B8B3EB3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A7FBD4BE-770F-FFE9-54C8-5FE63CDFEB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6C3B0A6F-FDB5-1109-BBCB-B075DE6DD0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66C565DC-546E-D9C9-8189-19CECEC846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4D659CEC-13B6-3C99-823A-9AD24CBEE3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404206DE-6B07-4819-C5D6-ADD5ABA78A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2D8EB056-BC81-7AF9-77E4-9EDF677A22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344D0FA4-8E36-CE67-9B13-80B7151E4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B90AAC71-F2BD-D3E5-90B1-4F4C38AD7F49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C538AB7C-BDA3-5161-4558-B7E25C049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8C64020B-FF5C-3DDD-9801-30AEEFE3E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4BFD4C3D-F9D3-BF5C-D327-1B1A72538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731A350-CFBC-A03F-DCB0-59FE5D04BC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88F15586-839D-55B8-C9BC-BA75CE4801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C2372226-F85A-BDCB-5672-ED0162E160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00FDC9F3-B541-4FB6-0B3D-AE278FA521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F340808F-4173-9470-B853-456238D8FF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AD36EA5A-E3A4-6844-7858-1CFBE40493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66E088AF-1508-0BF0-ED2D-07CB6D6DC6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7398AE02-3B1D-8633-ED41-4A92B83279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A3E68F5D-AD9E-C6C8-E1DE-F115498F2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6FE6056B-2A7B-0985-31CC-6C6D78FFF6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FC789B3E-DC47-2924-C432-141AE4A9049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85AE28CB-5C88-C7D0-6EE9-6868BC460D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E8104E6-C1FE-99BC-EAC2-862DBD419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EC321204-29DA-0BBD-F974-232A04E494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8C78BFEC-C990-88A4-C5F7-AB9E3F66A1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71737061-99D7-EA83-B2AA-C9FD6CA22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43E3B6-321D-433E-200E-A618BE01BD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F0D00844-E93A-B231-247F-7A34FF4268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06A88FCF-E857-4A80-2AB0-88397FFA43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0F3F3F10-337E-7492-DA5C-8FDE33CE41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683AA0D-18E9-473E-59DE-6B8153914DE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1C6F1DD0-F59E-FD66-38D9-F4712E42A3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585D9298-FE4A-7A84-7C4D-01D0EDA492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7683BA96-5681-84EB-B67F-8872DC6371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AE0D6D0-7113-41AE-D169-4207A1DDAE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BEA73B15-0889-B8AB-B6E4-06144100D8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475E7096-6476-E7E3-0F9F-0EA487B217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4BC06132-1D15-8E2E-9DD8-A3F27A0211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79438937-E936-967D-DFCB-D8079CA38A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7E6BFB2B-289B-1EB9-39AC-EDC8AC2C22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E9EA71E2-6F12-87A5-44A7-6522E19D6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ECC4AA88-75DE-DD31-12EC-502B13A15451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F6954F56-2F90-B6AB-8CAB-884E27FE2F1B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3426BBDF-1D6C-1D7E-D32F-AA155C84B62A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388451EE-00B6-2A68-B80C-6E787E33EA9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31DBF0EC-8C14-191C-BD80-CD705D15C3F6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C76C64DB-E626-6CC6-942B-45CE9C2A855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32E46E1A-E35D-0B69-13F9-4B9BD14C80F6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10C08DFE-A358-D8E7-FBBB-8CF60AA9C78D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53CE0E98-D79B-1568-699F-38A2EFD9081E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3427A808-AEB5-A407-823A-6A1AD727FDC6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25E790C7-381D-D0D4-79BD-BDA7C45F3BAA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CCF22BE-D18E-B703-4517-B1BED6829CE6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8D57A84-4381-9AC4-2D03-185D7FCC7ADB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09DB605F-64C7-B2A5-4335-6C7893D8AC26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2774E920-D6B3-2436-08D0-90CAE7173DC5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9612DCC0-A72A-E010-4662-60F473D18115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E7C67262-9C75-219A-2A0D-69444C53E4AE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566AD2E-FFFD-B4D3-8711-6CA9DD65D39F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743A5DDD-E634-EFA0-1144-51E3D903F8B9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7C9099A2-D6EF-C11C-44E4-45A963FAFF25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253C45E-34EE-2B24-24A8-075E67DE6B9E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9FE8E523-E5F6-B9C7-0B11-48AF4E0DF5F8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C7E95EAF-D8F6-C9AC-A807-A7696779A11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8BAE-EE3F-9BF3-60B4-B648EC605A97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A49D80-6B7A-34B8-437D-E100CC23BE08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A0CBEC4-DDBB-001A-D27D-C874BD6571BB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5813AD3A-7121-E2A5-E8B1-1E117AE0E727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71824EF3-F3B7-BBCB-594E-64B2B5209B05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5821AC5E-CE06-8AE4-8CE5-C69862B67E6A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530356B3-A786-6E03-1687-723C9D60F3C9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BFB29B-A5F1-E408-3B97-9106E6AF17BA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9D02AE-5B92-D75B-5E10-162BF0DB08B2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EF96-B3A9-14D8-E583-20D5D6932F1F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청룡진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연출비교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99" b="1" dirty="0" err="1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endParaRPr lang="en-US" altLang="ko-KR" sz="999" b="1" dirty="0">
              <a:solidFill>
                <a:schemeClr val="accent4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2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487148"/>
              </p:ext>
            </p:extLst>
          </p:nvPr>
        </p:nvGraphicFramePr>
        <p:xfrm>
          <a:off x="192088" y="3229497"/>
          <a:ext cx="11821236" cy="31837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813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77391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949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827664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소모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3A33AE-076B-D70E-2A05-83A24314E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34594"/>
              </p:ext>
            </p:extLst>
          </p:nvPr>
        </p:nvGraphicFramePr>
        <p:xfrm>
          <a:off x="192088" y="636687"/>
          <a:ext cx="11799284" cy="950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{“radius” : 4.0}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11182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7895</TotalTime>
  <Words>2356</Words>
  <Application>Microsoft Office PowerPoint</Application>
  <PresentationFormat>와이드스크린</PresentationFormat>
  <Paragraphs>564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294</cp:revision>
  <dcterms:created xsi:type="dcterms:W3CDTF">2025-06-06T11:22:44Z</dcterms:created>
  <dcterms:modified xsi:type="dcterms:W3CDTF">2025-07-31T10:02:02Z</dcterms:modified>
</cp:coreProperties>
</file>